
<file path=[Content_Types].xml><?xml version="1.0" encoding="utf-8"?>
<Types xmlns="http://schemas.openxmlformats.org/package/2006/content-types">
  <Default ContentType="image/jpeg" Extension="jpg"/>
  <Default ContentType="application/vnd.openxmlformats-package.relationships+xml" Extension="rels"/>
  <Default ContentType="application/xml" Extension="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presProps+xml" PartName="/ppt/presProps.xml"/>
  <Override ContentType="application/vnd.openxmlformats-officedocument.presentationml.presentation.main+xml" PartName="/ppt/presentation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arget="ppt/presentation.xml" Type="http://schemas.openxmlformats.org/officeDocument/2006/relationships/officeDocument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aveSubsetFonts="1" strictFirstAndLastChars="0">
  <p:sldMasterIdLst>
    <p:sldMasterId id="2147483656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9144000" cy="6858000"/>
  <p:notesSz cx="6858000" cy="9144000"/>
  <p:defaultTextStyle>
    <a:defPPr algn="l" lvl="0" marR="0" rtl="0">
      <a:lnSpc>
        <a:spcPct val="100000"/>
      </a:lnSpc>
      <a:spcBef>
        <a:spcPts val="0"/>
      </a:spcBef>
      <a:spcAft>
        <a:spcPts val="0"/>
      </a:spcAft>
    </a:defPPr>
    <a:lvl1pPr algn="l" lvl="0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trike="noStrike" sz="1400" u="none">
        <a:solidFill>
          <a:srgbClr val="000000"/>
        </a:solidFill>
        <a:latin typeface="Arial"/>
        <a:ea typeface="Arial"/>
        <a:cs typeface="Arial"/>
        <a:sym typeface="Arial"/>
      </a:defRPr>
    </a:lvl1pPr>
    <a:lvl2pPr algn="l" lvl="1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trike="noStrike" sz="1400" u="none">
        <a:solidFill>
          <a:srgbClr val="000000"/>
        </a:solidFill>
        <a:latin typeface="Arial"/>
        <a:ea typeface="Arial"/>
        <a:cs typeface="Arial"/>
        <a:sym typeface="Arial"/>
      </a:defRPr>
    </a:lvl2pPr>
    <a:lvl3pPr algn="l" lvl="2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trike="noStrike" sz="1400" u="none">
        <a:solidFill>
          <a:srgbClr val="000000"/>
        </a:solidFill>
        <a:latin typeface="Arial"/>
        <a:ea typeface="Arial"/>
        <a:cs typeface="Arial"/>
        <a:sym typeface="Arial"/>
      </a:defRPr>
    </a:lvl3pPr>
    <a:lvl4pPr algn="l" lvl="3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trike="noStrike" sz="1400" u="none">
        <a:solidFill>
          <a:srgbClr val="000000"/>
        </a:solidFill>
        <a:latin typeface="Arial"/>
        <a:ea typeface="Arial"/>
        <a:cs typeface="Arial"/>
        <a:sym typeface="Arial"/>
      </a:defRPr>
    </a:lvl4pPr>
    <a:lvl5pPr algn="l" lvl="4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trike="noStrike" sz="1400" u="none">
        <a:solidFill>
          <a:srgbClr val="000000"/>
        </a:solidFill>
        <a:latin typeface="Arial"/>
        <a:ea typeface="Arial"/>
        <a:cs typeface="Arial"/>
        <a:sym typeface="Arial"/>
      </a:defRPr>
    </a:lvl5pPr>
    <a:lvl6pPr algn="l" lvl="5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trike="noStrike" sz="1400" u="none">
        <a:solidFill>
          <a:srgbClr val="000000"/>
        </a:solidFill>
        <a:latin typeface="Arial"/>
        <a:ea typeface="Arial"/>
        <a:cs typeface="Arial"/>
        <a:sym typeface="Arial"/>
      </a:defRPr>
    </a:lvl6pPr>
    <a:lvl7pPr algn="l" lvl="6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trike="noStrike" sz="1400" u="none">
        <a:solidFill>
          <a:srgbClr val="000000"/>
        </a:solidFill>
        <a:latin typeface="Arial"/>
        <a:ea typeface="Arial"/>
        <a:cs typeface="Arial"/>
        <a:sym typeface="Arial"/>
      </a:defRPr>
    </a:lvl7pPr>
    <a:lvl8pPr algn="l" lvl="7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trike="noStrike" sz="1400" u="none">
        <a:solidFill>
          <a:srgbClr val="000000"/>
        </a:solidFill>
        <a:latin typeface="Arial"/>
        <a:ea typeface="Arial"/>
        <a:cs typeface="Arial"/>
        <a:sym typeface="Arial"/>
      </a:defRPr>
    </a:lvl8pPr>
    <a:lvl9pPr algn="l" lvl="8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trike="noStrike" sz="1400" u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d="100" n="100"/>
          <a:sy d="100" n="100"/>
        </p:scale>
        <p:origin x="0" y="0"/>
      </p:cViewPr>
      <p:guideLst>
        <p:guide orient="horz" pos="2160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6" Target="slides/slide11.xml" Type="http://schemas.openxmlformats.org/officeDocument/2006/relationships/slide"/><Relationship Id="rId15" Target="slides/slide10.xml" Type="http://schemas.openxmlformats.org/officeDocument/2006/relationships/slide"/><Relationship Id="rId14" Target="slides/slide9.xml" Type="http://schemas.openxmlformats.org/officeDocument/2006/relationships/slide"/><Relationship Id="rId13" Target="slides/slide8.xml" Type="http://schemas.openxmlformats.org/officeDocument/2006/relationships/slide"/><Relationship Id="rId12" Target="slides/slide7.xml" Type="http://schemas.openxmlformats.org/officeDocument/2006/relationships/slide"/><Relationship Id="rId11" Target="slides/slide6.xml" Type="http://schemas.openxmlformats.org/officeDocument/2006/relationships/slide"/><Relationship Id="rId9" Target="slides/slide4.xml" Type="http://schemas.openxmlformats.org/officeDocument/2006/relationships/slide"/><Relationship Id="rId10" Target="slides/slide5.xml" Type="http://schemas.openxmlformats.org/officeDocument/2006/relationships/slide"/><Relationship Id="rId8" Target="slides/slide3.xml" Type="http://schemas.openxmlformats.org/officeDocument/2006/relationships/slide"/><Relationship Id="rId7" Target="slides/slide2.xml" Type="http://schemas.openxmlformats.org/officeDocument/2006/relationships/slide"/><Relationship Id="rId6" Target="slides/slide1.xml" Type="http://schemas.openxmlformats.org/officeDocument/2006/relationships/slide"/><Relationship Id="rId5" Target="notesMasters/notesMaster1.xml" Type="http://schemas.openxmlformats.org/officeDocument/2006/relationships/notesMaster"/><Relationship Id="rId4" Target="slideMasters/slideMaster1.xml" Type="http://schemas.openxmlformats.org/officeDocument/2006/relationships/slideMaster"/><Relationship Id="rId3" Target="presProps.xml" Type="http://schemas.openxmlformats.org/officeDocument/2006/relationships/presProps"/><Relationship Id="rId2" Target="viewProps.xml" Type="http://schemas.openxmlformats.org/officeDocument/2006/relationships/viewProps"/><Relationship Id="rId1" Target="theme/theme1.xml" Type="http://schemas.openxmlformats.org/officeDocument/2006/relationships/theme"/></Relationships>
</file>

<file path=ppt/notesMasters/_rels/notesMaster1.xml.rels><?xml version="1.0" encoding="UTF-8" standalone="yes"?>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type="none" w="sm"/>
            <a:tailEnd len="sm" type="none" w="sm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="t" anchorCtr="0" bIns="91425" lIns="91425" numCol="1" rIns="91425" spcFirstLastPara="1" tIns="91425" wrap="square">
            <a:noAutofit/>
          </a:bodyPr>
          <a:lstStyle>
            <a:lvl1pPr algn="l" indent="-317500" lvl="0" marL="4572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cap="none" i="0" strike="noStrike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indent="-317500" lvl="1" marL="9144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cap="none" i="0" strike="noStrike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indent="-317500" lvl="2" marL="13716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cap="none" i="0" strike="noStrike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indent="-317500" lvl="3" marL="18288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cap="none" i="0" strike="noStrike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indent="-317500" lvl="4" marL="22860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cap="none" i="0" strike="noStrike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indent="-317500" lvl="5" marL="27432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cap="none" i="0" strike="noStrike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indent="-317500" lvl="6" marL="32004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cap="none" i="0" strike="noStrike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indent="-317500" lvl="7" marL="36576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cap="none" i="0" strike="noStrike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indent="-317500" lvl="8" marL="41148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cap="none" i="0" strike="noStrike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folHlink="folHlink" hlink="hlink" tx1="dk1" tx2="lt2"/>
  <p:notesStyle>
    <a:defPPr algn="l" lvl="0" marR="0" rtl="0">
      <a:lnSpc>
        <a:spcPct val="100000"/>
      </a:lnSpc>
      <a:spcBef>
        <a:spcPts val="0"/>
      </a:spcBef>
      <a:spcAft>
        <a:spcPts val="0"/>
      </a:spcAft>
    </a:defPPr>
    <a:lvl1pPr algn="l" lvl="0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trike="noStrike" sz="1400" u="none">
        <a:solidFill>
          <a:srgbClr val="000000"/>
        </a:solidFill>
        <a:latin typeface="Arial"/>
        <a:ea typeface="Arial"/>
        <a:cs typeface="Arial"/>
        <a:sym typeface="Arial"/>
      </a:defRPr>
    </a:lvl1pPr>
    <a:lvl2pPr algn="l" lvl="1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trike="noStrike" sz="1400" u="none">
        <a:solidFill>
          <a:srgbClr val="000000"/>
        </a:solidFill>
        <a:latin typeface="Arial"/>
        <a:ea typeface="Arial"/>
        <a:cs typeface="Arial"/>
        <a:sym typeface="Arial"/>
      </a:defRPr>
    </a:lvl2pPr>
    <a:lvl3pPr algn="l" lvl="2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trike="noStrike" sz="1400" u="none">
        <a:solidFill>
          <a:srgbClr val="000000"/>
        </a:solidFill>
        <a:latin typeface="Arial"/>
        <a:ea typeface="Arial"/>
        <a:cs typeface="Arial"/>
        <a:sym typeface="Arial"/>
      </a:defRPr>
    </a:lvl3pPr>
    <a:lvl4pPr algn="l" lvl="3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trike="noStrike" sz="1400" u="none">
        <a:solidFill>
          <a:srgbClr val="000000"/>
        </a:solidFill>
        <a:latin typeface="Arial"/>
        <a:ea typeface="Arial"/>
        <a:cs typeface="Arial"/>
        <a:sym typeface="Arial"/>
      </a:defRPr>
    </a:lvl4pPr>
    <a:lvl5pPr algn="l" lvl="4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trike="noStrike" sz="1400" u="none">
        <a:solidFill>
          <a:srgbClr val="000000"/>
        </a:solidFill>
        <a:latin typeface="Arial"/>
        <a:ea typeface="Arial"/>
        <a:cs typeface="Arial"/>
        <a:sym typeface="Arial"/>
      </a:defRPr>
    </a:lvl5pPr>
    <a:lvl6pPr algn="l" lvl="5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trike="noStrike" sz="1400" u="none">
        <a:solidFill>
          <a:srgbClr val="000000"/>
        </a:solidFill>
        <a:latin typeface="Arial"/>
        <a:ea typeface="Arial"/>
        <a:cs typeface="Arial"/>
        <a:sym typeface="Arial"/>
      </a:defRPr>
    </a:lvl6pPr>
    <a:lvl7pPr algn="l" lvl="6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trike="noStrike" sz="1400" u="none">
        <a:solidFill>
          <a:srgbClr val="000000"/>
        </a:solidFill>
        <a:latin typeface="Arial"/>
        <a:ea typeface="Arial"/>
        <a:cs typeface="Arial"/>
        <a:sym typeface="Arial"/>
      </a:defRPr>
    </a:lvl7pPr>
    <a:lvl8pPr algn="l" lvl="7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trike="noStrike" sz="1400" u="none">
        <a:solidFill>
          <a:srgbClr val="000000"/>
        </a:solidFill>
        <a:latin typeface="Arial"/>
        <a:ea typeface="Arial"/>
        <a:cs typeface="Arial"/>
        <a:sym typeface="Arial"/>
      </a:defRPr>
    </a:lvl8pPr>
    <a:lvl9pPr algn="l" lvl="8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trike="noStrike" sz="1400" u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arget="../notesMasters/notesMaster1.xml" Type="http://schemas.openxmlformats.org/officeDocument/2006/relationships/notesMaster"/></Relationships>
</file>

<file path=ppt/notesSlides/_rels/notesSlide2.xml.rels><?xml version="1.0" encoding="UTF-8" standalone="yes"?><Relationships xmlns="http://schemas.openxmlformats.org/package/2006/relationships"><Relationship Id="rId1" Target="../notesMasters/notesMaster1.xml" Type="http://schemas.openxmlformats.org/officeDocument/2006/relationships/notesMaster"/></Relationships>
</file>

<file path=ppt/notesSlides/_rels/notesSlide3.xml.rels><?xml version="1.0" encoding="UTF-8" standalone="yes"?><Relationships xmlns="http://schemas.openxmlformats.org/package/2006/relationships"><Relationship Id="rId1" Target="../notesMasters/notesMaster1.xml" Type="http://schemas.openxmlformats.org/officeDocument/2006/relationships/notesMaster"/></Relationships>
</file>

<file path=ppt/notesSlides/_rels/notesSlide4.xml.rels><?xml version="1.0" encoding="UTF-8" standalone="yes"?><Relationships xmlns="http://schemas.openxmlformats.org/package/2006/relationships"><Relationship Id="rId1" Target="../notesMasters/notesMaster1.xml" Type="http://schemas.openxmlformats.org/officeDocument/2006/relationships/notesMaster"/></Relationships>
</file>

<file path=ppt/notesSlides/_rels/notesSlide5.xml.rels><?xml version="1.0" encoding="UTF-8" standalone="yes"?><Relationships xmlns="http://schemas.openxmlformats.org/package/2006/relationships"><Relationship Id="rId1" Target="../notesMasters/notesMaster1.xml" Type="http://schemas.openxmlformats.org/officeDocument/2006/relationships/notesMaster"/></Relationships>
</file>

<file path=ppt/notesSlides/_rels/notesSlide6.xml.rels><?xml version="1.0" encoding="UTF-8" standalone="yes"?><Relationships xmlns="http://schemas.openxmlformats.org/package/2006/relationships"><Relationship Id="rId1" Target="../notesMasters/notesMaster1.xml" Type="http://schemas.openxmlformats.org/officeDocument/2006/relationships/notesMaster"/></Relationships>
</file>

<file path=ppt/notesSlides/_rels/notesSlide7.xml.rels><?xml version="1.0" encoding="UTF-8" standalone="yes"?><Relationships xmlns="http://schemas.openxmlformats.org/package/2006/relationships"><Relationship Id="rId1" Target="../notesMasters/notesMaster1.xml" Type="http://schemas.openxmlformats.org/officeDocument/2006/relationships/notesMaster"/></Relationships>
</file>

<file path=ppt/notesSlides/_rels/notesSlide8.xml.rels><?xml version="1.0" encoding="UTF-8" standalone="yes"?><Relationships xmlns="http://schemas.openxmlformats.org/package/2006/relationships"><Relationship Id="rId1" Target="../notesMasters/notesMaster1.xml" Type="http://schemas.openxmlformats.org/officeDocument/2006/relationships/notesMaster"/></Relationships>
</file>

<file path=ppt/notesSlides/_rels/notesSlide9.xml.rels><?xml version="1.0" encoding="UTF-8" standalone="yes"?><Relationships xmlns="http://schemas.openxmlformats.org/package/2006/relationships"><Relationship Id="rId1" Target="../notesMasters/notesMaster1.xml" Type="http://schemas.openxmlformats.org/officeDocument/2006/relationships/notesMaster"/></Relationships>
</file>

<file path=ppt/notesSlides/_rels/notesSlide10.xml.rels><?xml version="1.0" encoding="UTF-8" standalone="yes"?><Relationships xmlns="http://schemas.openxmlformats.org/package/2006/relationships"><Relationship Id="rId1" Target="../notesMasters/notesMaster1.xml" Type="http://schemas.openxmlformats.org/officeDocument/2006/relationships/notesMaster"/></Relationships>
</file>

<file path=ppt/notesSlides/_rels/notesSlide11.xml.rels><?xml version="1.0" encoding="UTF-8" standalone="yes"?><Relationships xmlns="http://schemas.openxmlformats.org/package/2006/relationships"><Relationship Id="rId1" Target="../notesMasters/notesMaster1.xml" Type="http://schemas.openxmlformats.org/officeDocument/2006/relationships/notesMaster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type="none" w="sm"/>
            <a:tailEnd len="sm" type="none" w="sm"/>
          </a:ln>
        </p:spPr>
      </p:sp>
      <p:sp>
        <p:nvSpPr>
          <p:cNvPr id="37" name="Google Shape;3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="t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="t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g54b19375eb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="t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" name="Google Shape;49;g54b19375eb_0_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54b19375eb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="t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g54b19375eb_0_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type="none" w="sm"/>
            <a:tailEnd len="sm" type="none" w="sm"/>
          </a:ln>
        </p:spPr>
      </p:sp>
      <p:sp>
        <p:nvSpPr>
          <p:cNvPr id="59" name="Google Shape;5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="t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type="none" w="sm"/>
            <a:tailEnd len="sm" type="none" w="sm"/>
          </a:ln>
        </p:spPr>
      </p:sp>
      <p:sp>
        <p:nvSpPr>
          <p:cNvPr id="64" name="Google Shape;6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="t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6b4ad6dbe4_0_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type="none" w="sm"/>
            <a:tailEnd len="sm" type="none" w="sm"/>
          </a:ln>
        </p:spPr>
      </p:sp>
      <p:sp>
        <p:nvSpPr>
          <p:cNvPr id="70" name="Google Shape;70;g6b4ad6dbe4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="t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6b4ad6dbe4_0_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type="none" w="sm"/>
            <a:tailEnd len="sm" type="none" w="sm"/>
          </a:ln>
        </p:spPr>
      </p:sp>
      <p:sp>
        <p:nvSpPr>
          <p:cNvPr id="76" name="Google Shape;76;g6b4ad6dbe4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="t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type="none" w="sm"/>
            <a:tailEnd len="sm" type="none" w="sm"/>
          </a:ln>
        </p:spPr>
      </p:sp>
      <p:sp>
        <p:nvSpPr>
          <p:cNvPr id="82" name="Google Shape;8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="t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6b4ad6dbe4_0_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type="none" w="sm"/>
            <a:tailEnd len="sm" type="none" w="sm"/>
          </a:ln>
        </p:spPr>
      </p:sp>
      <p:sp>
        <p:nvSpPr>
          <p:cNvPr id="87" name="Google Shape;87;g6b4ad6dbe4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="t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type="none" w="sm"/>
            <a:tailEnd len="sm" type="none" w="sm"/>
          </a:ln>
        </p:spPr>
      </p:sp>
      <p:sp>
        <p:nvSpPr>
          <p:cNvPr id="92" name="Google Shape;9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="t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2" Target="../media/image5.jpg" Type="http://schemas.openxmlformats.org/officeDocument/2006/relationships/image"/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<Relationships xmlns="http://schemas.openxmlformats.org/package/2006/relationships"><Relationship Id="rId2" Target="../media/image1.jpg" Type="http://schemas.openxmlformats.org/officeDocument/2006/relationships/image"/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<Relationships xmlns="http://schemas.openxmlformats.org/package/2006/relationships"><Relationship Id="rId2" Target="../media/image3.jpg" Type="http://schemas.openxmlformats.org/officeDocument/2006/relationships/image"/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<Relationships xmlns="http://schemas.openxmlformats.org/package/2006/relationships"><Relationship Id="rId2" Target="../media/image4.jpg" Type="http://schemas.openxmlformats.org/officeDocument/2006/relationships/image"/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<Relationships xmlns="http://schemas.openxmlformats.org/package/2006/relationships"><Relationship Id="rId2" Target="../media/image2.jpg" Type="http://schemas.openxmlformats.org/officeDocument/2006/relationships/image"/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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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<Relationships xmlns="http://schemas.openxmlformats.org/package/2006/relationships"><Relationship Id="rId2" Target="../media/image5.jpg" Type="http://schemas.openxmlformats.org/officeDocument/2006/relationships/image"/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Layout 3">
  <p:cSld name="Layout 3">
    <p:spTree>
      <p:nvGrpSpPr>
        <p:cNvPr id="6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7;p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="ctr" anchorCtr="0" bIns="91425" lIns="91425" numCol="1" rIns="91425" spcFirstLastPara="1" tIns="91425" wrap="square">
            <a:noAutofit/>
          </a:bodyPr>
          <a:lstStyle>
            <a:lvl1pPr algn="ctr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cap="none" i="0" strike="noStrike" sz="4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l" lvl="1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cap="none" i="0" strike="noStrike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lvl="2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cap="none" i="0" strike="noStrike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lvl="3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cap="none" i="0" strike="noStrike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lvl="4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cap="none" i="0" strike="noStrike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lvl="5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cap="none" i="0" strike="noStrike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lvl="6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cap="none" i="0" strike="noStrike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lvl="7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cap="none" i="0" strike="noStrike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lvl="8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cap="none" i="0" strike="noStrike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" type="body"/>
          </p:nvPr>
        </p:nvSpPr>
        <p:spPr>
          <a:xfrm>
            <a:off x="457200" y="1535113"/>
            <a:ext cx="8229600" cy="639762"/>
          </a:xfrm>
          <a:prstGeom prst="rect">
            <a:avLst/>
          </a:prstGeom>
          <a:solidFill>
            <a:srgbClr val="E7E1DE"/>
          </a:solidFill>
          <a:ln>
            <a:noFill/>
          </a:ln>
        </p:spPr>
        <p:txBody>
          <a:bodyPr anchor="ctr" anchorCtr="0" bIns="91425" lIns="91425" numCol="1" rIns="91425" spcFirstLastPara="1" tIns="91425" wrap="square">
            <a:noAutofit/>
          </a:bodyPr>
          <a:lstStyle>
            <a:lvl1pPr algn="l" indent="-228600" lvl="0" marL="457200" marR="0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cap="none" i="0" strike="noStrike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l" indent="-228600" lvl="1" marL="914400" marR="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cap="none" i="0" strike="noStrike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algn="l" indent="-228600" lvl="2" marL="1371600" marR="0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cap="none" i="0" strike="noStrike" sz="1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algn="l" indent="-228600" lvl="3" marL="1828800" marR="0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cap="none" i="0" strike="noStrike" sz="1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algn="l" indent="-228600" lvl="4" marL="2286000" marR="0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cap="none" i="0" strike="noStrike" sz="1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algn="l" indent="-228600" lvl="5" marL="2743200" marR="0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cap="none" i="0" strike="noStrike" sz="1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algn="l" indent="-228600" lvl="6" marL="3200400" marR="0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cap="none" i="0" strike="noStrike" sz="1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algn="l" indent="-228600" lvl="7" marL="3657600" marR="0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cap="none" i="0" strike="noStrike" sz="1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algn="l" indent="-228600" lvl="8" marL="4114800" marR="0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cap="none" i="0" strike="noStrike" sz="1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2" type="body"/>
          </p:nvPr>
        </p:nvSpPr>
        <p:spPr>
          <a:xfrm>
            <a:off x="457199" y="2174875"/>
            <a:ext cx="8229601" cy="3418019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="t" anchorCtr="0" bIns="91425" lIns="91425" numCol="1" rIns="91425" spcFirstLastPara="1" tIns="91425" wrap="square">
            <a:noAutofit/>
          </a:bodyPr>
          <a:lstStyle>
            <a:lvl1pPr algn="l" indent="-228600" lvl="0" marL="457200" marR="0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cap="none" i="0" strike="noStrike" sz="2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l" indent="-333375" lvl="1" marL="914400" marR="0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2"/>
              </a:buClr>
              <a:buSzPts val="1650"/>
              <a:buFont typeface="Noto Sans Symbols"/>
              <a:buChar char="●"/>
              <a:defRPr b="1" cap="none" i="0" strike="noStrike" sz="2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algn="l" indent="-342900" lvl="2" marL="1371600" marR="0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b="0" cap="none" i="0" strike="noStrike" sz="1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algn="l" indent="-330200" lvl="3" marL="1828800" marR="0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•"/>
              <a:defRPr b="0" cap="none" i="0" strike="noStrike" sz="1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algn="l" indent="-330200" lvl="4" marL="2286000" marR="0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•"/>
              <a:defRPr b="0" cap="none" i="0" strike="noStrike" sz="1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algn="l" indent="-330200" lvl="5" marL="2743200" marR="0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cap="none" i="0" strike="noStrike" sz="1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algn="l" indent="-330200" lvl="6" marL="3200400" marR="0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cap="none" i="0" strike="noStrike" sz="1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algn="l" indent="-330200" lvl="7" marL="3657600" marR="0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cap="none" i="0" strike="noStrike" sz="1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algn="l" indent="-330200" lvl="8" marL="4114800" marR="0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cap="none" i="0" strike="noStrike" sz="1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el pagina + foto">
  <p:cSld name="Titel pagina + foto">
    <p:bg>
      <p:bgPr>
        <a:blipFill>
          <a:blip r:embed="rId2">
            <a:alphaModFix amt="0"/>
          </a:blip>
          <a:stretch>
            <a:fillRect/>
          </a:stretch>
        </a:blip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3"/>
          <p:cNvSpPr/>
          <p:nvPr>
            <p:ph idx="2" type="pic"/>
          </p:nvPr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  <p:txBody>
          <a:bodyPr anchor="ctr" anchorCtr="0" bIns="91425" lIns="91425" numCol="1" rIns="91425" spcFirstLastPara="1" tIns="91425" wrap="square">
            <a:noAutofit/>
          </a:bodyPr>
          <a:lstStyle>
            <a:lvl1pPr algn="ctr" lvl="0" marR="0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cap="none" i="0" strike="noStrike" sz="1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l" lvl="1" marR="0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cap="none" i="0" strike="noStrike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algn="l" lvl="2" marR="0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cap="none" i="0" strike="noStrike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algn="l" lvl="3" marR="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cap="none" i="0" strike="noStrike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algn="l" lvl="4" marR="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cap="none" i="0" strike="noStrike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algn="l" lvl="5" marR="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cap="none" i="0" strike="noStrike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algn="l" lvl="6" marR="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cap="none" i="0" strike="noStrike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algn="l" lvl="7" marR="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cap="none" i="0" strike="noStrike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algn="l" lvl="8" marR="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cap="none" i="0" strike="noStrike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3"/>
          <p:cNvSpPr txBox="1"/>
          <p:nvPr>
            <p:ph type="title"/>
          </p:nvPr>
        </p:nvSpPr>
        <p:spPr>
          <a:xfrm>
            <a:off x="457200" y="4029528"/>
            <a:ext cx="8229600" cy="1143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="ctr" anchorCtr="0" bIns="91425" lIns="91425" numCol="1" rIns="91425" spcFirstLastPara="1" tIns="91425" wrap="square">
            <a:noAutofit/>
          </a:bodyPr>
          <a:lstStyle>
            <a:lvl1pPr algn="ctr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alibri"/>
              <a:buNone/>
              <a:defRPr b="0" cap="none" i="0" strike="noStrike" sz="4000" u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l" lvl="1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cap="none" i="0" strike="noStrike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lvl="2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cap="none" i="0" strike="noStrike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lvl="3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cap="none" i="0" strike="noStrike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lvl="4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cap="none" i="0" strike="noStrike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lvl="5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cap="none" i="0" strike="noStrike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lvl="6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cap="none" i="0" strike="noStrike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lvl="7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cap="none" i="0" strike="noStrike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lvl="8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cap="none" i="0" strike="noStrike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el Rood">
  <p:cSld name="Titel Rood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"/>
          <p:cNvSpPr txBox="1"/>
          <p:nvPr>
            <p:ph type="title"/>
          </p:nvPr>
        </p:nvSpPr>
        <p:spPr>
          <a:xfrm>
            <a:off x="457200" y="277381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="ctr" anchorCtr="0" bIns="91425" lIns="91425" numCol="1" rIns="91425" spcFirstLastPara="1" tIns="91425" wrap="square">
            <a:noAutofit/>
          </a:bodyPr>
          <a:lstStyle>
            <a:lvl1pPr algn="ctr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alibri"/>
              <a:buNone/>
              <a:defRPr b="0" cap="none" i="0" strike="noStrike" sz="4000" u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l" lvl="1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cap="none" i="0" strike="noStrike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lvl="2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cap="none" i="0" strike="noStrike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lvl="3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cap="none" i="0" strike="noStrike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lvl="4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cap="none" i="0" strike="noStrike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lvl="5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cap="none" i="0" strike="noStrike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lvl="6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cap="none" i="0" strike="noStrike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lvl="7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cap="none" i="0" strike="noStrike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lvl="8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cap="none" i="0" strike="noStrike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delay="0" evt="onBegin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egin pagina">
  <p:cSld name="Begin pagina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el Oranje">
  <p:cSld name="Titel Oranj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6"/>
          <p:cNvSpPr txBox="1"/>
          <p:nvPr>
            <p:ph type="title"/>
          </p:nvPr>
        </p:nvSpPr>
        <p:spPr>
          <a:xfrm>
            <a:off x="457200" y="277381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="ctr" anchorCtr="0" bIns="91425" lIns="91425" numCol="1" rIns="91425" spcFirstLastPara="1" tIns="91425" wrap="square">
            <a:noAutofit/>
          </a:bodyPr>
          <a:lstStyle>
            <a:lvl1pPr algn="ctr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alibri"/>
              <a:buNone/>
              <a:defRPr b="0" cap="none" i="0" strike="noStrike" sz="4000" u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l" lvl="1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cap="none" i="0" strike="noStrike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lvl="2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cap="none" i="0" strike="noStrike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lvl="3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cap="none" i="0" strike="noStrike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lvl="4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cap="none" i="0" strike="noStrike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lvl="5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cap="none" i="0" strike="noStrike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lvl="6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cap="none" i="0" strike="noStrike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lvl="7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cap="none" i="0" strike="noStrike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lvl="8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cap="none" i="0" strike="noStrike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delay="0" evt="onBegin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Layout 1">
  <p:cSld name="Layout 1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rgbClr val="E7E1DE"/>
          </a:solidFill>
          <a:ln>
            <a:noFill/>
          </a:ln>
        </p:spPr>
        <p:txBody>
          <a:bodyPr anchor="ctr" anchorCtr="0" bIns="91425" lIns="91425" numCol="1" rIns="91425" spcFirstLastPara="1" tIns="91425" wrap="square">
            <a:noAutofit/>
          </a:bodyPr>
          <a:lstStyle>
            <a:lvl1pPr algn="ctr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cap="none" i="0" strike="noStrike" sz="4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l" lvl="1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cap="none" i="0" strike="noStrike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lvl="2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cap="none" i="0" strike="noStrike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lvl="3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cap="none" i="0" strike="noStrike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lvl="4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cap="none" i="0" strike="noStrike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lvl="5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cap="none" i="0" strike="noStrike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lvl="6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cap="none" i="0" strike="noStrike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lvl="7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cap="none" i="0" strike="noStrike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lvl="8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cap="none" i="0" strike="noStrike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" name="Google Shape;20;p7"/>
          <p:cNvSpPr txBox="1"/>
          <p:nvPr>
            <p:ph idx="1" type="body"/>
          </p:nvPr>
        </p:nvSpPr>
        <p:spPr>
          <a:xfrm>
            <a:off x="457200" y="1535113"/>
            <a:ext cx="8229600" cy="639762"/>
          </a:xfrm>
          <a:prstGeom prst="rect">
            <a:avLst/>
          </a:prstGeom>
          <a:noFill/>
          <a:ln>
            <a:noFill/>
          </a:ln>
        </p:spPr>
        <p:txBody>
          <a:bodyPr anchor="ctr" anchorCtr="0" bIns="91425" lIns="91425" numCol="1" rIns="91425" spcFirstLastPara="1" tIns="91425" wrap="square">
            <a:noAutofit/>
          </a:bodyPr>
          <a:lstStyle>
            <a:lvl1pPr algn="l" indent="-228600" lvl="0" marL="457200" marR="0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cap="none" i="0" strike="noStrike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l" indent="-228600" lvl="1" marL="914400" marR="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cap="none" i="0" strike="noStrike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algn="l" indent="-228600" lvl="2" marL="1371600" marR="0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cap="none" i="0" strike="noStrike" sz="1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algn="l" indent="-228600" lvl="3" marL="1828800" marR="0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cap="none" i="0" strike="noStrike" sz="1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algn="l" indent="-228600" lvl="4" marL="2286000" marR="0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cap="none" i="0" strike="noStrike" sz="1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algn="l" indent="-228600" lvl="5" marL="2743200" marR="0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cap="none" i="0" strike="noStrike" sz="1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algn="l" indent="-228600" lvl="6" marL="3200400" marR="0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cap="none" i="0" strike="noStrike" sz="1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algn="l" indent="-228600" lvl="7" marL="3657600" marR="0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cap="none" i="0" strike="noStrike" sz="1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algn="l" indent="-228600" lvl="8" marL="4114800" marR="0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cap="none" i="0" strike="noStrike" sz="1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" name="Google Shape;21;p7"/>
          <p:cNvSpPr txBox="1"/>
          <p:nvPr>
            <p:ph idx="2" type="body"/>
          </p:nvPr>
        </p:nvSpPr>
        <p:spPr>
          <a:xfrm>
            <a:off x="457199" y="2174875"/>
            <a:ext cx="8229601" cy="3418019"/>
          </a:xfrm>
          <a:prstGeom prst="rect">
            <a:avLst/>
          </a:prstGeom>
          <a:noFill/>
          <a:ln>
            <a:noFill/>
          </a:ln>
        </p:spPr>
        <p:txBody>
          <a:bodyPr anchor="t" anchorCtr="0" bIns="91425" lIns="91425" numCol="1" rIns="91425" spcFirstLastPara="1" tIns="91425" wrap="square">
            <a:noAutofit/>
          </a:bodyPr>
          <a:lstStyle>
            <a:lvl1pPr algn="l" indent="-228600" lvl="0" marL="457200" marR="0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cap="none" i="0" strike="noStrike" sz="2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l" indent="-333375" lvl="1" marL="914400" marR="0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2"/>
              </a:buClr>
              <a:buSzPts val="1650"/>
              <a:buFont typeface="Noto Sans Symbols"/>
              <a:buChar char="●"/>
              <a:defRPr b="1" cap="none" i="0" strike="noStrike" sz="2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algn="l" indent="-342900" lvl="2" marL="1371600" marR="0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b="0" cap="none" i="0" strike="noStrike" sz="1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algn="l" indent="-330200" lvl="3" marL="1828800" marR="0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•"/>
              <a:defRPr b="0" cap="none" i="0" strike="noStrike" sz="1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algn="l" indent="-330200" lvl="4" marL="2286000" marR="0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•"/>
              <a:defRPr b="0" cap="none" i="0" strike="noStrike" sz="1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algn="l" indent="-330200" lvl="5" marL="2743200" marR="0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cap="none" i="0" strike="noStrike" sz="1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algn="l" indent="-330200" lvl="6" marL="3200400" marR="0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cap="none" i="0" strike="noStrike" sz="1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algn="l" indent="-330200" lvl="7" marL="3657600" marR="0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cap="none" i="0" strike="noStrike" sz="1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algn="l" indent="-330200" lvl="8" marL="4114800" marR="0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cap="none" i="0" strike="noStrike" sz="1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Layout 2">
  <p:cSld name="Layout 2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="ctr" anchorCtr="0" bIns="91425" lIns="91425" numCol="1" rIns="91425" spcFirstLastPara="1" tIns="91425" wrap="square">
            <a:noAutofit/>
          </a:bodyPr>
          <a:lstStyle>
            <a:lvl1pPr algn="l" indent="-228600" lvl="0" marL="457200" marR="0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cap="none" i="0" strike="noStrike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l" indent="-228600" lvl="1" marL="914400" marR="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cap="none" i="0" strike="noStrike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algn="l" indent="-228600" lvl="2" marL="1371600" marR="0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cap="none" i="0" strike="noStrike" sz="1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algn="l" indent="-228600" lvl="3" marL="1828800" marR="0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cap="none" i="0" strike="noStrike" sz="1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algn="l" indent="-228600" lvl="4" marL="2286000" marR="0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cap="none" i="0" strike="noStrike" sz="1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algn="l" indent="-228600" lvl="5" marL="2743200" marR="0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cap="none" i="0" strike="noStrike" sz="1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algn="l" indent="-228600" lvl="6" marL="3200400" marR="0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cap="none" i="0" strike="noStrike" sz="1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algn="l" indent="-228600" lvl="7" marL="3657600" marR="0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cap="none" i="0" strike="noStrike" sz="1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algn="l" indent="-228600" lvl="8" marL="4114800" marR="0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cap="none" i="0" strike="noStrike" sz="1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" name="Google Shape;24;p8"/>
          <p:cNvSpPr txBox="1"/>
          <p:nvPr>
            <p:ph idx="2" type="body"/>
          </p:nvPr>
        </p:nvSpPr>
        <p:spPr>
          <a:xfrm>
            <a:off x="457200" y="2174875"/>
            <a:ext cx="4040188" cy="3418019"/>
          </a:xfrm>
          <a:prstGeom prst="rect">
            <a:avLst/>
          </a:prstGeom>
          <a:noFill/>
          <a:ln>
            <a:noFill/>
          </a:ln>
        </p:spPr>
        <p:txBody>
          <a:bodyPr anchor="t" anchorCtr="0" bIns="91425" lIns="91425" numCol="1" rIns="91425" spcFirstLastPara="1" tIns="91425" wrap="square">
            <a:noAutofit/>
          </a:bodyPr>
          <a:lstStyle>
            <a:lvl1pPr algn="l" indent="-228600" lvl="0" marL="457200" marR="0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cap="none" i="0" strike="noStrike" sz="2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l" indent="-333375" lvl="1" marL="914400" marR="0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2"/>
              </a:buClr>
              <a:buSzPts val="1650"/>
              <a:buFont typeface="Noto Sans Symbols"/>
              <a:buChar char="●"/>
              <a:defRPr b="1" cap="none" i="0" strike="noStrike" sz="2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algn="l" indent="-342900" lvl="2" marL="1371600" marR="0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b="0" cap="none" i="0" strike="noStrike" sz="1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algn="l" indent="-330200" lvl="3" marL="1828800" marR="0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•"/>
              <a:defRPr b="0" cap="none" i="0" strike="noStrike" sz="1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algn="l" indent="-330200" lvl="4" marL="2286000" marR="0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•"/>
              <a:defRPr b="0" cap="none" i="0" strike="noStrike" sz="1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algn="l" indent="-330200" lvl="5" marL="2743200" marR="0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cap="none" i="0" strike="noStrike" sz="1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algn="l" indent="-330200" lvl="6" marL="3200400" marR="0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cap="none" i="0" strike="noStrike" sz="1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algn="l" indent="-330200" lvl="7" marL="3657600" marR="0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cap="none" i="0" strike="noStrike" sz="1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algn="l" indent="-330200" lvl="8" marL="4114800" marR="0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cap="none" i="0" strike="noStrike" sz="1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5" name="Google Shape;25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rgbClr val="E7E1DE"/>
          </a:solidFill>
          <a:ln>
            <a:noFill/>
          </a:ln>
        </p:spPr>
        <p:txBody>
          <a:bodyPr anchor="ctr" anchorCtr="0" bIns="91425" lIns="91425" numCol="1" rIns="91425" spcFirstLastPara="1" tIns="91425" wrap="square">
            <a:noAutofit/>
          </a:bodyPr>
          <a:lstStyle>
            <a:lvl1pPr algn="ctr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cap="none" i="0" strike="noStrike" sz="4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l" lvl="1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cap="none" i="0" strike="noStrike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lvl="2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cap="none" i="0" strike="noStrike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lvl="3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cap="none" i="0" strike="noStrike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lvl="4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cap="none" i="0" strike="noStrike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lvl="5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cap="none" i="0" strike="noStrike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lvl="6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cap="none" i="0" strike="noStrike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lvl="7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cap="none" i="0" strike="noStrike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lvl="8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cap="none" i="0" strike="noStrike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6" name="Google Shape;26;p8"/>
          <p:cNvSpPr txBox="1"/>
          <p:nvPr>
            <p:ph idx="3" type="body"/>
          </p:nvPr>
        </p:nvSpPr>
        <p:spPr>
          <a:xfrm>
            <a:off x="4646612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="ctr" anchorCtr="0" bIns="91425" lIns="91425" numCol="1" rIns="91425" spcFirstLastPara="1" tIns="91425" wrap="square">
            <a:noAutofit/>
          </a:bodyPr>
          <a:lstStyle>
            <a:lvl1pPr algn="l" indent="-228600" lvl="0" marL="457200" marR="0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cap="none" i="0" strike="noStrike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l" indent="-228600" lvl="1" marL="914400" marR="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cap="none" i="0" strike="noStrike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algn="l" indent="-228600" lvl="2" marL="1371600" marR="0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cap="none" i="0" strike="noStrike" sz="1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algn="l" indent="-228600" lvl="3" marL="1828800" marR="0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cap="none" i="0" strike="noStrike" sz="1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algn="l" indent="-228600" lvl="4" marL="2286000" marR="0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cap="none" i="0" strike="noStrike" sz="1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algn="l" indent="-228600" lvl="5" marL="2743200" marR="0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cap="none" i="0" strike="noStrike" sz="1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algn="l" indent="-228600" lvl="6" marL="3200400" marR="0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cap="none" i="0" strike="noStrike" sz="1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algn="l" indent="-228600" lvl="7" marL="3657600" marR="0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cap="none" i="0" strike="noStrike" sz="1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algn="l" indent="-228600" lvl="8" marL="4114800" marR="0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cap="none" i="0" strike="noStrike" sz="1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7" name="Google Shape;27;p8"/>
          <p:cNvSpPr txBox="1"/>
          <p:nvPr>
            <p:ph idx="4" type="body"/>
          </p:nvPr>
        </p:nvSpPr>
        <p:spPr>
          <a:xfrm>
            <a:off x="4646612" y="2174875"/>
            <a:ext cx="4040188" cy="3418019"/>
          </a:xfrm>
          <a:prstGeom prst="rect">
            <a:avLst/>
          </a:prstGeom>
          <a:noFill/>
          <a:ln>
            <a:noFill/>
          </a:ln>
        </p:spPr>
        <p:txBody>
          <a:bodyPr anchor="t" anchorCtr="0" bIns="91425" lIns="91425" numCol="1" rIns="91425" spcFirstLastPara="1" tIns="91425" wrap="square">
            <a:noAutofit/>
          </a:bodyPr>
          <a:lstStyle>
            <a:lvl1pPr algn="l" indent="-228600" lvl="0" marL="457200" marR="0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cap="none" i="0" strike="noStrike" sz="2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l" indent="-333375" lvl="1" marL="914400" marR="0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2"/>
              </a:buClr>
              <a:buSzPts val="1650"/>
              <a:buFont typeface="Noto Sans Symbols"/>
              <a:buChar char="●"/>
              <a:defRPr b="1" cap="none" i="0" strike="noStrike" sz="2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algn="l" indent="-342900" lvl="2" marL="1371600" marR="0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b="0" cap="none" i="0" strike="noStrike" sz="1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algn="l" indent="-330200" lvl="3" marL="1828800" marR="0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•"/>
              <a:defRPr b="0" cap="none" i="0" strike="noStrike" sz="1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algn="l" indent="-330200" lvl="4" marL="2286000" marR="0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•"/>
              <a:defRPr b="0" cap="none" i="0" strike="noStrike" sz="1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algn="l" indent="-330200" lvl="5" marL="2743200" marR="0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cap="none" i="0" strike="noStrike" sz="1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algn="l" indent="-330200" lvl="6" marL="3200400" marR="0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cap="none" i="0" strike="noStrike" sz="1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algn="l" indent="-330200" lvl="7" marL="3657600" marR="0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cap="none" i="0" strike="noStrike" sz="1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algn="l" indent="-330200" lvl="8" marL="4114800" marR="0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cap="none" i="0" strike="noStrike" sz="1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Layout 4">
  <p:cSld name="Layout 4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="ctr" anchorCtr="0" bIns="91425" lIns="91425" numCol="1" rIns="91425" spcFirstLastPara="1" tIns="91425" wrap="square">
            <a:noAutofit/>
          </a:bodyPr>
          <a:lstStyle>
            <a:lvl1pPr algn="ctr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cap="none" i="0" strike="noStrike" sz="4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l" lvl="1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cap="none" i="0" strike="noStrike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lvl="2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cap="none" i="0" strike="noStrike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lvl="3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cap="none" i="0" strike="noStrike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lvl="4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cap="none" i="0" strike="noStrike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lvl="5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cap="none" i="0" strike="noStrike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lvl="6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cap="none" i="0" strike="noStrike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lvl="7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cap="none" i="0" strike="noStrike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lvl="8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cap="none" i="0" strike="noStrike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0" name="Google Shape;30;p9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solidFill>
            <a:srgbClr val="E7E1DE"/>
          </a:solidFill>
          <a:ln>
            <a:noFill/>
          </a:ln>
        </p:spPr>
        <p:txBody>
          <a:bodyPr anchor="ctr" anchorCtr="0" bIns="91425" lIns="91425" numCol="1" rIns="91425" spcFirstLastPara="1" tIns="91425" wrap="square">
            <a:noAutofit/>
          </a:bodyPr>
          <a:lstStyle>
            <a:lvl1pPr algn="l" indent="-228600" lvl="0" marL="457200" marR="0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cap="none" i="0" strike="noStrike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l" indent="-228600" lvl="1" marL="914400" marR="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cap="none" i="0" strike="noStrike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algn="l" indent="-228600" lvl="2" marL="1371600" marR="0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cap="none" i="0" strike="noStrike" sz="1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algn="l" indent="-228600" lvl="3" marL="1828800" marR="0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cap="none" i="0" strike="noStrike" sz="1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algn="l" indent="-228600" lvl="4" marL="2286000" marR="0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cap="none" i="0" strike="noStrike" sz="1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algn="l" indent="-228600" lvl="5" marL="2743200" marR="0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cap="none" i="0" strike="noStrike" sz="1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algn="l" indent="-228600" lvl="6" marL="3200400" marR="0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cap="none" i="0" strike="noStrike" sz="1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algn="l" indent="-228600" lvl="7" marL="3657600" marR="0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cap="none" i="0" strike="noStrike" sz="1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algn="l" indent="-228600" lvl="8" marL="4114800" marR="0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cap="none" i="0" strike="noStrike" sz="1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1" name="Google Shape;31;p9"/>
          <p:cNvSpPr txBox="1"/>
          <p:nvPr>
            <p:ph idx="2" type="body"/>
          </p:nvPr>
        </p:nvSpPr>
        <p:spPr>
          <a:xfrm>
            <a:off x="457200" y="2174875"/>
            <a:ext cx="4040188" cy="3418019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="t" anchorCtr="0" bIns="91425" lIns="91425" numCol="1" rIns="91425" spcFirstLastPara="1" tIns="91425" wrap="square">
            <a:noAutofit/>
          </a:bodyPr>
          <a:lstStyle>
            <a:lvl1pPr algn="l" indent="-228600" lvl="0" marL="457200" marR="0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cap="none" i="0" strike="noStrike" sz="2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l" indent="-333375" lvl="1" marL="914400" marR="0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2"/>
              </a:buClr>
              <a:buSzPts val="1650"/>
              <a:buFont typeface="Noto Sans Symbols"/>
              <a:buChar char="●"/>
              <a:defRPr b="1" cap="none" i="0" strike="noStrike" sz="2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algn="l" indent="-342900" lvl="2" marL="1371600" marR="0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b="0" cap="none" i="0" strike="noStrike" sz="1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algn="l" indent="-330200" lvl="3" marL="1828800" marR="0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•"/>
              <a:defRPr b="0" cap="none" i="0" strike="noStrike" sz="1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algn="l" indent="-330200" lvl="4" marL="2286000" marR="0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•"/>
              <a:defRPr b="0" cap="none" i="0" strike="noStrike" sz="1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algn="l" indent="-330200" lvl="5" marL="2743200" marR="0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cap="none" i="0" strike="noStrike" sz="1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algn="l" indent="-330200" lvl="6" marL="3200400" marR="0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cap="none" i="0" strike="noStrike" sz="1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algn="l" indent="-330200" lvl="7" marL="3657600" marR="0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cap="none" i="0" strike="noStrike" sz="1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algn="l" indent="-330200" lvl="8" marL="4114800" marR="0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cap="none" i="0" strike="noStrike" sz="1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2" name="Google Shape;32;p9"/>
          <p:cNvSpPr txBox="1"/>
          <p:nvPr/>
        </p:nvSpPr>
        <p:spPr>
          <a:xfrm>
            <a:off x="-591589" y="1467247"/>
            <a:ext cx="184666" cy="369332"/>
          </a:xfrm>
          <a:prstGeom prst="rect">
            <a:avLst/>
          </a:prstGeom>
          <a:noFill/>
          <a:ln>
            <a:noFill/>
          </a:ln>
        </p:spPr>
        <p:txBody>
          <a:bodyPr anchor="t" anchorCtr="0" bIns="45700" lIns="91425" numCol="1" rIns="91425" spcFirstLastPara="1" tIns="45700" wrap="square">
            <a:noAutofit/>
          </a:bodyPr>
          <a:lstStyle/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i="0" strike="noStrike" sz="1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9"/>
          <p:cNvSpPr txBox="1"/>
          <p:nvPr>
            <p:ph idx="3" type="body"/>
          </p:nvPr>
        </p:nvSpPr>
        <p:spPr>
          <a:xfrm>
            <a:off x="4646612" y="1535113"/>
            <a:ext cx="4040188" cy="639762"/>
          </a:xfrm>
          <a:prstGeom prst="rect">
            <a:avLst/>
          </a:prstGeom>
          <a:solidFill>
            <a:srgbClr val="E7E1DE"/>
          </a:solidFill>
          <a:ln>
            <a:noFill/>
          </a:ln>
        </p:spPr>
        <p:txBody>
          <a:bodyPr anchor="ctr" anchorCtr="0" bIns="91425" lIns="91425" numCol="1" rIns="91425" spcFirstLastPara="1" tIns="91425" wrap="square">
            <a:noAutofit/>
          </a:bodyPr>
          <a:lstStyle>
            <a:lvl1pPr algn="l" indent="-228600" lvl="0" marL="457200" marR="0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cap="none" i="0" strike="noStrike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l" indent="-228600" lvl="1" marL="914400" marR="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cap="none" i="0" strike="noStrike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algn="l" indent="-228600" lvl="2" marL="1371600" marR="0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cap="none" i="0" strike="noStrike" sz="1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algn="l" indent="-228600" lvl="3" marL="1828800" marR="0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cap="none" i="0" strike="noStrike" sz="1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algn="l" indent="-228600" lvl="4" marL="2286000" marR="0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cap="none" i="0" strike="noStrike" sz="1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algn="l" indent="-228600" lvl="5" marL="2743200" marR="0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cap="none" i="0" strike="noStrike" sz="1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algn="l" indent="-228600" lvl="6" marL="3200400" marR="0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cap="none" i="0" strike="noStrike" sz="1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algn="l" indent="-228600" lvl="7" marL="3657600" marR="0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cap="none" i="0" strike="noStrike" sz="1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algn="l" indent="-228600" lvl="8" marL="4114800" marR="0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1" cap="none" i="0" strike="noStrike" sz="1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4" name="Google Shape;34;p9"/>
          <p:cNvSpPr txBox="1"/>
          <p:nvPr>
            <p:ph idx="4" type="body"/>
          </p:nvPr>
        </p:nvSpPr>
        <p:spPr>
          <a:xfrm>
            <a:off x="4646612" y="2174875"/>
            <a:ext cx="4040188" cy="3418019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="t" anchorCtr="0" bIns="91425" lIns="91425" numCol="1" rIns="91425" spcFirstLastPara="1" tIns="91425" wrap="square">
            <a:noAutofit/>
          </a:bodyPr>
          <a:lstStyle>
            <a:lvl1pPr algn="l" indent="-228600" lvl="0" marL="457200" marR="0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cap="none" i="0" strike="noStrike" sz="2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l" indent="-333375" lvl="1" marL="914400" marR="0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2"/>
              </a:buClr>
              <a:buSzPts val="1650"/>
              <a:buFont typeface="Noto Sans Symbols"/>
              <a:buChar char="●"/>
              <a:defRPr b="1" cap="none" i="0" strike="noStrike" sz="2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algn="l" indent="-342900" lvl="2" marL="1371600" marR="0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b="0" cap="none" i="0" strike="noStrike" sz="1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algn="l" indent="-330200" lvl="3" marL="1828800" marR="0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•"/>
              <a:defRPr b="0" cap="none" i="0" strike="noStrike" sz="1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algn="l" indent="-330200" lvl="4" marL="2286000" marR="0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•"/>
              <a:defRPr b="0" cap="none" i="0" strike="noStrike" sz="1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algn="l" indent="-330200" lvl="5" marL="2743200" marR="0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cap="none" i="0" strike="noStrike" sz="1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algn="l" indent="-330200" lvl="6" marL="3200400" marR="0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cap="none" i="0" strike="noStrike" sz="1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algn="l" indent="-330200" lvl="7" marL="3657600" marR="0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cap="none" i="0" strike="noStrike" sz="1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algn="l" indent="-330200" lvl="8" marL="4114800" marR="0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cap="none" i="0" strike="noStrike" sz="1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9" Target="../slideLayouts/slideLayout7.xml" Type="http://schemas.openxmlformats.org/officeDocument/2006/relationships/slideLayout"/><Relationship Id="rId10" Target="../slideLayouts/slideLayout8.xml" Type="http://schemas.openxmlformats.org/officeDocument/2006/relationships/slideLayout"/><Relationship Id="rId8" Target="../slideLayouts/slideLayout6.xml" Type="http://schemas.openxmlformats.org/officeDocument/2006/relationships/slideLayout"/><Relationship Id="rId7" Target="../slideLayouts/slideLayout5.xml" Type="http://schemas.openxmlformats.org/officeDocument/2006/relationships/slideLayout"/><Relationship Id="rId6" Target="../slideLayouts/slideLayout4.xml" Type="http://schemas.openxmlformats.org/officeDocument/2006/relationships/slideLayout"/><Relationship Id="rId5" Target="../slideLayouts/slideLayout3.xml" Type="http://schemas.openxmlformats.org/officeDocument/2006/relationships/slideLayout"/><Relationship Id="rId4" Target="../slideLayouts/slideLayout2.xml" Type="http://schemas.openxmlformats.org/officeDocument/2006/relationships/slideLayout"/><Relationship Id="rId3" Target="../slideLayouts/slideLayout1.xml" Type="http://schemas.openxmlformats.org/officeDocument/2006/relationships/slideLayout"/><Relationship Id="rId2" Target="../media/image1.jpg" Type="http://schemas.openxmlformats.org/officeDocument/2006/relationships/image"/><Relationship Id="rId1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folHlink="folHlink" hlink="hlink" tx1="dk1" tx2="lt2"/>
  <p:sldLayoutIdLst>
    <p:sldLayoutId id="2147483648" r:id="rId3"/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</p:sldLayoutIdLst>
  <p:hf dt="0" ftr="0" hdr="0" sldNum="0"/>
  <p:txStyles>
    <p:titleStyle>
      <a:defPPr algn="l" lvl="0" marR="0" rtl="0">
        <a:lnSpc>
          <a:spcPct val="100000"/>
        </a:lnSpc>
        <a:spcBef>
          <a:spcPts val="0"/>
        </a:spcBef>
        <a:spcAft>
          <a:spcPts val="0"/>
        </a:spcAft>
      </a:defPPr>
      <a:lvl1pPr algn="l" lvl="0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algn="l" lvl="1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algn="l" lvl="2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algn="l" lvl="3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algn="l" lvl="4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algn="l" lvl="5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algn="l" lvl="6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algn="l" lvl="7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algn="l" lvl="8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algn="l" lvl="0" marR="0" rtl="0">
        <a:lnSpc>
          <a:spcPct val="100000"/>
        </a:lnSpc>
        <a:spcBef>
          <a:spcPts val="0"/>
        </a:spcBef>
        <a:spcAft>
          <a:spcPts val="0"/>
        </a:spcAft>
      </a:defPPr>
      <a:lvl1pPr algn="l" lvl="0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algn="l" lvl="1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algn="l" lvl="2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algn="l" lvl="3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algn="l" lvl="4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algn="l" lvl="5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algn="l" lvl="6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algn="l" lvl="7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algn="l" lvl="8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algn="l" lvl="0" marR="0" rtl="0">
        <a:lnSpc>
          <a:spcPct val="100000"/>
        </a:lnSpc>
        <a:spcBef>
          <a:spcPts val="0"/>
        </a:spcBef>
        <a:spcAft>
          <a:spcPts val="0"/>
        </a:spcAft>
      </a:defPPr>
      <a:lvl1pPr algn="l" lvl="0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algn="l" lvl="1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algn="l" lvl="2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algn="l" lvl="3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algn="l" lvl="4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algn="l" lvl="5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algn="l" lvl="6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algn="l" lvl="7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algn="l" lvl="8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3" Target="../media/image8.jpg" Type="http://schemas.openxmlformats.org/officeDocument/2006/relationships/image"/><Relationship Id="rId2" Target="../notesSlides/notesSlide1.xml" Type="http://schemas.openxmlformats.org/officeDocument/2006/relationships/notesSlide"/><Relationship Id="rId1" Target="../slideLayouts/slideLayout1.xml" Type="http://schemas.openxmlformats.org/officeDocument/2006/relationships/slideLayout"/></Relationships>
</file>

<file path=ppt/slides/_rels/slide2.xml.rels><?xml version="1.0" encoding="UTF-8" standalone="yes"?><Relationships xmlns="http://schemas.openxmlformats.org/package/2006/relationships"><Relationship Id="rId3" Target="../media/image12.jpg" Type="http://schemas.openxmlformats.org/officeDocument/2006/relationships/image"/><Relationship Id="rId2" Target="../notesSlides/notesSlide2.xml" Type="http://schemas.openxmlformats.org/officeDocument/2006/relationships/notesSlide"/><Relationship Id="rId1" Target="../slideLayouts/slideLayout2.xml" Type="http://schemas.openxmlformats.org/officeDocument/2006/relationships/slideLayout"/></Relationships>
</file>

<file path=ppt/slides/_rels/slide3.xml.rels><?xml version="1.0" encoding="UTF-8" standalone="yes"?><Relationships xmlns="http://schemas.openxmlformats.org/package/2006/relationships"><Relationship Id="rId3" Target="../media/image9.jpg" Type="http://schemas.openxmlformats.org/officeDocument/2006/relationships/image"/><Relationship Id="rId2" Target="../notesSlides/notesSlide3.xml" Type="http://schemas.openxmlformats.org/officeDocument/2006/relationships/notesSlide"/><Relationship Id="rId1" Target="../slideLayouts/slideLayout2.xml" Type="http://schemas.openxmlformats.org/officeDocument/2006/relationships/slideLayout"/></Relationships>
</file>

<file path=ppt/slides/_rels/slide4.xml.rels><?xml version="1.0" encoding="UTF-8" standalone="yes"?><Relationships xmlns="http://schemas.openxmlformats.org/package/2006/relationships"><Relationship Id="rId3" Target="../media/image7.jpg" Type="http://schemas.openxmlformats.org/officeDocument/2006/relationships/image"/><Relationship Id="rId2" Target="../notesSlides/notesSlide4.xml" Type="http://schemas.openxmlformats.org/officeDocument/2006/relationships/notesSlide"/><Relationship Id="rId1" Target="../slideLayouts/slideLayout2.xml" Type="http://schemas.openxmlformats.org/officeDocument/2006/relationships/slideLayout"/></Relationships>
</file>

<file path=ppt/slides/_rels/slide5.xml.rels><?xml version="1.0" encoding="UTF-8" standalone="yes"?><Relationships xmlns="http://schemas.openxmlformats.org/package/2006/relationships"><Relationship Id="rId3" Target="../media/image13.jpg" Type="http://schemas.openxmlformats.org/officeDocument/2006/relationships/image"/><Relationship Id="rId2" Target="../notesSlides/notesSlide5.xml" Type="http://schemas.openxmlformats.org/officeDocument/2006/relationships/notesSlide"/><Relationship Id="rId1" Target="../slideLayouts/slideLayout2.xml" Type="http://schemas.openxmlformats.org/officeDocument/2006/relationships/slideLayout"/></Relationships>
</file>

<file path=ppt/slides/_rels/slide6.xml.rels><?xml version="1.0" encoding="UTF-8" standalone="yes"?><Relationships xmlns="http://schemas.openxmlformats.org/package/2006/relationships"><Relationship Id="rId3" Target="../media/image10.jpg" Type="http://schemas.openxmlformats.org/officeDocument/2006/relationships/image"/><Relationship Id="rId2" Target="../notesSlides/notesSlide6.xml" Type="http://schemas.openxmlformats.org/officeDocument/2006/relationships/notesSlide"/><Relationship Id="rId1" Target="../slideLayouts/slideLayout1.xml" Type="http://schemas.openxmlformats.org/officeDocument/2006/relationships/slideLayout"/></Relationships>
</file>

<file path=ppt/slides/_rels/slide7.xml.rels><?xml version="1.0" encoding="UTF-8" standalone="yes"?><Relationships xmlns="http://schemas.openxmlformats.org/package/2006/relationships"><Relationship Id="rId3" Target="../media/image16.jpg" Type="http://schemas.openxmlformats.org/officeDocument/2006/relationships/image"/><Relationship Id="rId2" Target="../notesSlides/notesSlide7.xml" Type="http://schemas.openxmlformats.org/officeDocument/2006/relationships/notesSlide"/><Relationship Id="rId1" Target="../slideLayouts/slideLayout1.xml" Type="http://schemas.openxmlformats.org/officeDocument/2006/relationships/slideLayout"/></Relationships>
</file>

<file path=ppt/slides/_rels/slide8.xml.rels><?xml version="1.0" encoding="UTF-8" standalone="yes"?><Relationships xmlns="http://schemas.openxmlformats.org/package/2006/relationships"><Relationship Id="rId3" Target="../media/image15.jpg" Type="http://schemas.openxmlformats.org/officeDocument/2006/relationships/image"/><Relationship Id="rId2" Target="../notesSlides/notesSlide8.xml" Type="http://schemas.openxmlformats.org/officeDocument/2006/relationships/notesSlide"/><Relationship Id="rId1" Target="../slideLayouts/slideLayout1.xml" Type="http://schemas.openxmlformats.org/officeDocument/2006/relationships/slideLayout"/></Relationships>
</file>

<file path=ppt/slides/_rels/slide9.xml.rels><?xml version="1.0" encoding="UTF-8" standalone="yes"?><Relationships xmlns="http://schemas.openxmlformats.org/package/2006/relationships"><Relationship Id="rId3" Target="../media/image11.jpg" Type="http://schemas.openxmlformats.org/officeDocument/2006/relationships/image"/><Relationship Id="rId2" Target="../notesSlides/notesSlide9.xml" Type="http://schemas.openxmlformats.org/officeDocument/2006/relationships/notesSlide"/><Relationship Id="rId1" Target="../slideLayouts/slideLayout2.xml" Type="http://schemas.openxmlformats.org/officeDocument/2006/relationships/slideLayout"/></Relationships>
</file>

<file path=ppt/slides/_rels/slide10.xml.rels><?xml version="1.0" encoding="UTF-8" standalone="yes"?><Relationships xmlns="http://schemas.openxmlformats.org/package/2006/relationships"><Relationship Id="rId3" Target="../media/image14.jpg" Type="http://schemas.openxmlformats.org/officeDocument/2006/relationships/image"/><Relationship Id="rId2" Target="../notesSlides/notesSlide10.xml" Type="http://schemas.openxmlformats.org/officeDocument/2006/relationships/notesSlide"/><Relationship Id="rId1" Target="../slideLayouts/slideLayout2.xml" Type="http://schemas.openxmlformats.org/officeDocument/2006/relationships/slideLayout"/></Relationships>
</file>

<file path=ppt/slides/_rels/slide11.xml.rels><?xml version="1.0" encoding="UTF-8" standalone="yes"?><Relationships xmlns="http://schemas.openxmlformats.org/package/2006/relationships"><Relationship Id="rId3" Target="../media/image6.jpg" Type="http://schemas.openxmlformats.org/officeDocument/2006/relationships/image"/><Relationship Id="rId2" Target="../notesSlides/notesSlide11.xml" Type="http://schemas.openxmlformats.org/officeDocument/2006/relationships/notesSlide"/><Relationship Id="rId1" Target="../slideLayouts/slideLayout3.xml" Type="http://schemas.openxmlformats.org/officeDocument/2006/relationships/slideLayout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0"/>
          <p:cNvSpPr txBox="1"/>
          <p:nvPr/>
        </p:nvSpPr>
        <p:spPr>
          <a:xfrm>
            <a:off x="421600" y="136350"/>
            <a:ext cx="8507700" cy="1622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="t" anchorCtr="0" bIns="91425" lIns="91425" numCol="1" rIns="91425" spcFirstLastPara="1" tIns="91425" wrap="square">
            <a:noAutofit/>
          </a:bodyPr>
          <a:lstStyle/>
          <a:p>
            <a:pPr algn="ctr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lang="en-US" sz="4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Een stabiel thuis voor kinderen in Nederland </a:t>
            </a:r>
            <a:endParaRPr b="1" cap="none" i="0" strike="noStrike" sz="480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0" name="Google Shape;40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14500" y="1906550"/>
            <a:ext cx="7214800" cy="48008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type="title"/>
          </p:nvPr>
        </p:nvSpPr>
        <p:spPr>
          <a:xfrm>
            <a:off x="633550" y="866650"/>
            <a:ext cx="3363300" cy="44982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="ctr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lnSpc>
                <a:spcPct val="115000"/>
              </a:lnSpc>
              <a:spcBef>
                <a:spcPts val="0"/>
              </a:spcBef>
              <a:spcAft>
                <a:spcPts val="1400"/>
              </a:spcAft>
              <a:buNone/>
            </a:pPr>
            <a:r>
              <a:rPr lang="en-US" sz="2800">
                <a:solidFill>
                  <a:srgbClr val="FFFFFF"/>
                </a:solidFill>
              </a:rPr>
              <a:t>In Nederland zijn zo´n 44.000 kinderen uithuisgeplaatst. Ze maakten in hun jonge leven al té veel mee.</a:t>
            </a:r>
            <a:endParaRPr sz="2800">
              <a:solidFill>
                <a:srgbClr val="FFFFFF"/>
              </a:solidFill>
            </a:endParaRPr>
          </a:p>
        </p:txBody>
      </p:sp>
      <p:pic>
        <p:nvPicPr>
          <p:cNvPr id="46" name="Google Shape;46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98225" y="152400"/>
            <a:ext cx="4360586" cy="65531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type="title"/>
          </p:nvPr>
        </p:nvSpPr>
        <p:spPr>
          <a:xfrm>
            <a:off x="391550" y="95675"/>
            <a:ext cx="8539500" cy="1299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="ctr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FFFF"/>
                </a:solidFill>
              </a:rPr>
              <a:t>In De Glind, een klein dorpje in midden-Nederland, vinden uithuisgeplaatste kinderen een veilig thuis. </a:t>
            </a:r>
            <a:endParaRPr sz="2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type="title"/>
          </p:nvPr>
        </p:nvSpPr>
        <p:spPr>
          <a:xfrm>
            <a:off x="267040" y="5349629"/>
            <a:ext cx="8650367" cy="1546384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="ctr" anchorCtr="0" bIns="91425" lIns="91425" numCol="1" rIns="91425" spcFirstLastPara="1" tIns="91425" wrap="square">
            <a:noAutofit/>
          </a:bodyPr>
          <a:lstStyle/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alibri"/>
              <a:buNone/>
            </a:pPr>
            <a:r>
              <a:rPr sz="3000"/>
              <a:t>Ruim 120 getraumatiseerde kinderen vinden er e</a:t>
            </a:r>
            <a:r>
              <a:rPr sz="3000"/>
              <a:t>en </a:t>
            </a:r>
            <a:r>
              <a:rPr sz="3000"/>
              <a:t>veilig thuis in de gezinshuizen die verspreid staan over het verder heel gewone dorp. </a:t>
            </a:r>
            <a:r>
              <a:rPr sz="3000"/>
              <a:t> </a:t>
            </a:r>
            <a:endParaRPr sz="2800">
              <a:solidFill>
                <a:srgbClr val="FFFFFF"/>
              </a:solidFill>
            </a:endParaRPr>
          </a:p>
          <a:p>
            <a:pPr algn="l" indent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Calibri"/>
              <a:buNone/>
            </a:pPr>
            <a:r>
              <a:t/>
            </a:r>
          </a:p>
          <a:p>
            <a:pPr algn="ctr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alibri"/>
              <a:buNone/>
            </a:pPr>
            <a:r>
              <a:t/>
            </a:r>
            <a:endParaRPr sz="2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58875" y="5309250"/>
            <a:ext cx="9021300" cy="1236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="ctr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br>
              <a:rPr lang="en-US" sz="3000">
                <a:solidFill>
                  <a:srgbClr val="FFFFFF"/>
                </a:solidFill>
              </a:rPr>
            </a:br>
            <a:r>
              <a:rPr lang="en-US" sz="2600">
                <a:solidFill>
                  <a:srgbClr val="FFFFFF"/>
                </a:solidFill>
              </a:rPr>
              <a:t>Door er te wonen, te leren én te spelen kunnen kinderen herstellen van wat ze mee maakten en werken aan hun toekomst.</a:t>
            </a:r>
            <a:endParaRPr sz="2600">
              <a:solidFill>
                <a:srgbClr val="FFFFFF"/>
              </a:solidFill>
            </a:endParaRPr>
          </a:p>
          <a:p>
            <a:pPr algn="l" indent="0" lvl="0" marL="0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2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/>
        </p:nvSpPr>
        <p:spPr>
          <a:xfrm>
            <a:off x="4944450" y="3800500"/>
            <a:ext cx="3550800" cy="2223300"/>
          </a:xfrm>
          <a:prstGeom prst="rect">
            <a:avLst/>
          </a:prstGeom>
          <a:noFill/>
          <a:ln>
            <a:noFill/>
          </a:ln>
        </p:spPr>
        <p:txBody>
          <a:bodyPr anchor="t" anchorCtr="0" bIns="91425" lIns="91425" numCol="1" rIns="91425" spcFirstLastPara="1" tIns="91425" wrap="square">
            <a:noAutofit/>
          </a:bodyPr>
          <a:lstStyle/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cap="none" i="0" strike="noStrike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15"/>
          <p:cNvSpPr txBox="1"/>
          <p:nvPr/>
        </p:nvSpPr>
        <p:spPr>
          <a:xfrm>
            <a:off x="160050" y="5652150"/>
            <a:ext cx="8823900" cy="1049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="t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In het plaatselijke zwembad van De Glind kunnen kinderen na schooltijd en in de zomervakantie heerlijk zwemmen en spelen. </a:t>
            </a:r>
            <a:endParaRPr cap="none" i="0" strike="noStrike" sz="2600" u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l" indent="0" lvl="0" marL="0" marR="0" rtl="0">
              <a:lnSpc>
                <a:spcPct val="100000"/>
              </a:lnSpc>
              <a:spcBef>
                <a:spcPts val="1400"/>
              </a:spcBef>
              <a:spcAft>
                <a:spcPts val="10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/>
        </p:nvSpPr>
        <p:spPr>
          <a:xfrm>
            <a:off x="4944450" y="3800500"/>
            <a:ext cx="3550800" cy="2223300"/>
          </a:xfrm>
          <a:prstGeom prst="rect">
            <a:avLst/>
          </a:prstGeom>
          <a:noFill/>
          <a:ln>
            <a:noFill/>
          </a:ln>
        </p:spPr>
        <p:txBody>
          <a:bodyPr anchor="t" anchorCtr="0" bIns="91425" lIns="91425" numCol="1" rIns="91425" spcFirstLastPara="1" tIns="91425" wrap="square">
            <a:noAutofit/>
          </a:bodyPr>
          <a:lstStyle/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cap="none" i="0" strike="noStrike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16"/>
          <p:cNvSpPr txBox="1"/>
          <p:nvPr/>
        </p:nvSpPr>
        <p:spPr>
          <a:xfrm>
            <a:off x="160050" y="5652150"/>
            <a:ext cx="8823900" cy="1049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="t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In en bij het </a:t>
            </a:r>
            <a:r>
              <a:rPr lang="en-US" sz="2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dorpscentrum zijn veel naschoolse activiteiten. Kinderen komen er sporten, knutselen en spelletjes doen. </a:t>
            </a:r>
            <a:endParaRPr cap="none" i="0" strike="noStrike" sz="2600" u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l" indent="0" lvl="0" marL="0" marR="0" rtl="0">
              <a:lnSpc>
                <a:spcPct val="100000"/>
              </a:lnSpc>
              <a:spcBef>
                <a:spcPts val="1400"/>
              </a:spcBef>
              <a:spcAft>
                <a:spcPts val="10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/>
          <p:nvPr/>
        </p:nvSpPr>
        <p:spPr>
          <a:xfrm>
            <a:off x="4944450" y="3800500"/>
            <a:ext cx="3550800" cy="2223300"/>
          </a:xfrm>
          <a:prstGeom prst="rect">
            <a:avLst/>
          </a:prstGeom>
          <a:noFill/>
          <a:ln>
            <a:noFill/>
          </a:ln>
        </p:spPr>
        <p:txBody>
          <a:bodyPr anchor="t" anchorCtr="0" bIns="91425" lIns="91425" numCol="1" rIns="91425" spcFirstLastPara="1" tIns="91425" wrap="square">
            <a:noAutofit/>
          </a:bodyPr>
          <a:lstStyle/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cap="none" i="0" strike="noStrike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17"/>
          <p:cNvSpPr txBox="1"/>
          <p:nvPr/>
        </p:nvSpPr>
        <p:spPr>
          <a:xfrm>
            <a:off x="160050" y="5652150"/>
            <a:ext cx="8823900" cy="1049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="t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Kwetsbare en beschadigde kinderen krijgen aandacht, liefde, verzorging én professionele opvoedhulp van gezinshuisouders. </a:t>
            </a:r>
            <a:endParaRPr cap="none" i="0" strike="noStrike" sz="2600" u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l" indent="0" lvl="0" marL="0" marR="0" rtl="0">
              <a:lnSpc>
                <a:spcPct val="100000"/>
              </a:lnSpc>
              <a:spcBef>
                <a:spcPts val="1400"/>
              </a:spcBef>
              <a:spcAft>
                <a:spcPts val="10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58570" y="5611592"/>
            <a:ext cx="9040413" cy="1246289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="ctr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2600">
                <a:solidFill>
                  <a:srgbClr val="FFFFFF"/>
                </a:solidFill>
              </a:rPr>
              <a:t>Een gezinshuis wordt gerund door ouders die er 24 uur per dag en 7 dagen per week zijn en biedt structuur en veiligheid binnen de omgeving van een bestaand gezin.</a:t>
            </a:r>
            <a:endParaRPr sz="2600">
              <a:solidFill>
                <a:srgbClr val="FFFFFF"/>
              </a:solidFill>
            </a:endParaRPr>
          </a:p>
          <a:p>
            <a:pPr algn="l"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2400"/>
          </a:p>
          <a:p>
            <a:pPr algn="ctr" indent="0" lvl="0" marL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/>
          <p:nvPr>
            <p:ph type="title"/>
          </p:nvPr>
        </p:nvSpPr>
        <p:spPr>
          <a:xfrm>
            <a:off x="51750" y="5686850"/>
            <a:ext cx="9040500" cy="11712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="ctr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2800"/>
              <a:t>B</a:t>
            </a:r>
            <a:r>
              <a:rPr lang="en-US" sz="2600">
                <a:solidFill>
                  <a:srgbClr val="FFFFFF"/>
                </a:solidFill>
              </a:rPr>
              <a:t>innen de geborgenheid van een gezinshuis kunnen kinderen herstellen en zich ontwikkelen op weg naar een betere toekomst. </a:t>
            </a:r>
            <a:endParaRPr sz="2600">
              <a:solidFill>
                <a:srgbClr val="FFFFFF"/>
              </a:solidFill>
            </a:endParaRPr>
          </a:p>
          <a:p>
            <a:pPr algn="l"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2400"/>
          </a:p>
          <a:p>
            <a:pPr algn="ctr" indent="0" lvl="0" marL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0"/>
          <p:cNvSpPr txBox="1"/>
          <p:nvPr>
            <p:ph type="title"/>
          </p:nvPr>
        </p:nvSpPr>
        <p:spPr>
          <a:xfrm>
            <a:off x="220750" y="0"/>
            <a:ext cx="8892000" cy="1689000"/>
          </a:xfrm>
          <a:prstGeom prst="rect">
            <a:avLst/>
          </a:prstGeom>
          <a:noFill/>
          <a:ln>
            <a:noFill/>
          </a:ln>
        </p:spPr>
        <p:txBody>
          <a:bodyPr anchor="ctr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3000"/>
              <a:t>Hartelijk dank voor uw steun. Samen met u geven we kwetsbare kinderen in Nederland een stabiel thuis!</a:t>
            </a:r>
            <a:endParaRPr/>
          </a:p>
        </p:txBody>
      </p:sp>
      <p:pic>
        <p:nvPicPr>
          <p:cNvPr id="95" name="Google Shape;9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61400" y="1811950"/>
            <a:ext cx="6574223" cy="43543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Kerk in actie powerpoint">
  <a:themeElements>
    <a:clrScheme name="Custom 2">
      <a:dk1>
        <a:srgbClr val="191919"/>
      </a:dk1>
      <a:lt1>
        <a:srgbClr val="FFFFFF"/>
      </a:lt1>
      <a:dk2>
        <a:srgbClr val="C82B31"/>
      </a:dk2>
      <a:lt2>
        <a:srgbClr val="FFFFFE"/>
      </a:lt2>
      <a:accent1>
        <a:srgbClr val="D67023"/>
      </a:accent1>
      <a:accent2>
        <a:srgbClr val="B02B31"/>
      </a:accent2>
      <a:accent3>
        <a:srgbClr val="5F4F44"/>
      </a:accent3>
      <a:accent4>
        <a:srgbClr val="892327"/>
      </a:accent4>
      <a:accent5>
        <a:srgbClr val="A55A1E"/>
      </a:accent5>
      <a:accent6>
        <a:srgbClr val="887161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algn="ctr" cap="flat" cmpd="sng" w="9525">
          <a:solidFill>
            <a:schemeClr val="phClr">
              <a:shade val="95000"/>
              <a:satMod val="105000"/>
            </a:schemeClr>
          </a:solidFill>
          <a:prstDash val="solid"/>
        </a:ln>
        <a:ln algn="ctr" cap="flat" cmpd="sng" w="25400">
          <a:solidFill>
            <a:schemeClr val="phClr"/>
          </a:solidFill>
          <a:prstDash val="solid"/>
        </a:ln>
        <a:ln algn="ctr" cap="flat" cmpd="sng"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algn="ctr" cap="flat" cmpd="sng" w="9525">
          <a:solidFill>
            <a:schemeClr val="phClr">
              <a:shade val="95000"/>
              <a:satMod val="105000"/>
            </a:schemeClr>
          </a:solidFill>
          <a:prstDash val="solid"/>
        </a:ln>
        <a:ln algn="ctr" cap="flat" cmpd="sng" w="25400">
          <a:solidFill>
            <a:schemeClr val="phClr"/>
          </a:solidFill>
          <a:prstDash val="solid"/>
        </a:ln>
        <a:ln algn="ctr" cap="flat" cmpd="sng"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</a:theme>
</file>